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ADD0F4-11FA-4176-B74D-782EDDEF760C}" v="12" dt="2021-02-12T22:04:50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r Varwijk" userId="4ef1be2c-6897-4798-a5b9-cc2027b08ef2" providerId="ADAL" clId="{A2ADD0F4-11FA-4176-B74D-782EDDEF760C}"/>
    <pc:docChg chg="undo custSel addSld modSld">
      <pc:chgData name="Ester Varwijk" userId="4ef1be2c-6897-4798-a5b9-cc2027b08ef2" providerId="ADAL" clId="{A2ADD0F4-11FA-4176-B74D-782EDDEF760C}" dt="2021-02-12T22:08:26.144" v="394" actId="26606"/>
      <pc:docMkLst>
        <pc:docMk/>
      </pc:docMkLst>
      <pc:sldChg chg="addSp delSp modSp mod setBg">
        <pc:chgData name="Ester Varwijk" userId="4ef1be2c-6897-4798-a5b9-cc2027b08ef2" providerId="ADAL" clId="{A2ADD0F4-11FA-4176-B74D-782EDDEF760C}" dt="2021-02-12T22:06:17.468" v="383" actId="26606"/>
        <pc:sldMkLst>
          <pc:docMk/>
          <pc:sldMk cId="1555070311" sldId="259"/>
        </pc:sldMkLst>
        <pc:spChg chg="mod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2" creationId="{D93EBEB7-736D-4FE9-98A1-CDF2AB569659}"/>
          </ac:spMkLst>
        </pc:spChg>
        <pc:spChg chg="mod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3" creationId="{8EECABCE-3318-4B0E-82F7-0A8D46BFB438}"/>
          </ac:spMkLst>
        </pc:spChg>
        <pc:spChg chg="del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8" creationId="{5D1C0F6D-5AB0-457D-A2E5-4B8E77E3905D}"/>
          </ac:spMkLst>
        </pc:spChg>
        <pc:spChg chg="del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10" creationId="{FD56A97F-536A-4D70-BE3C-46ED7477A145}"/>
          </ac:spMkLst>
        </pc:spChg>
        <pc:spChg chg="del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12" creationId="{C8F27DD5-AB09-4348-AEAE-38DD5BF3BA34}"/>
          </ac:spMkLst>
        </pc:spChg>
        <pc:spChg chg="add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19" creationId="{F3FEA489-1EA0-424C-97B8-08CD755AF037}"/>
          </ac:spMkLst>
        </pc:spChg>
        <pc:spChg chg="add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21" creationId="{A2874DF7-8796-4B48-9F01-D080C2E7B81A}"/>
          </ac:spMkLst>
        </pc:spChg>
        <pc:spChg chg="add">
          <ac:chgData name="Ester Varwijk" userId="4ef1be2c-6897-4798-a5b9-cc2027b08ef2" providerId="ADAL" clId="{A2ADD0F4-11FA-4176-B74D-782EDDEF760C}" dt="2021-02-12T22:06:17.468" v="383" actId="26606"/>
          <ac:spMkLst>
            <pc:docMk/>
            <pc:sldMk cId="1555070311" sldId="259"/>
            <ac:spMk id="23" creationId="{8F7FCF0A-437A-4E03-80EC-4F0D39919498}"/>
          </ac:spMkLst>
        </pc:spChg>
        <pc:picChg chg="del">
          <ac:chgData name="Ester Varwijk" userId="4ef1be2c-6897-4798-a5b9-cc2027b08ef2" providerId="ADAL" clId="{A2ADD0F4-11FA-4176-B74D-782EDDEF760C}" dt="2021-02-12T22:06:17.468" v="383" actId="26606"/>
          <ac:picMkLst>
            <pc:docMk/>
            <pc:sldMk cId="1555070311" sldId="259"/>
            <ac:picMk id="14" creationId="{522BA091-022A-4EB4-BBA0-0309BF5F9190}"/>
          </ac:picMkLst>
        </pc:picChg>
        <pc:picChg chg="add">
          <ac:chgData name="Ester Varwijk" userId="4ef1be2c-6897-4798-a5b9-cc2027b08ef2" providerId="ADAL" clId="{A2ADD0F4-11FA-4176-B74D-782EDDEF760C}" dt="2021-02-12T22:06:17.468" v="383" actId="26606"/>
          <ac:picMkLst>
            <pc:docMk/>
            <pc:sldMk cId="1555070311" sldId="259"/>
            <ac:picMk id="25" creationId="{A57EAC40-E194-4BA7-A0FC-83528638F6F5}"/>
          </ac:picMkLst>
        </pc:picChg>
      </pc:sldChg>
      <pc:sldChg chg="addSp delSp modSp mod">
        <pc:chgData name="Ester Varwijk" userId="4ef1be2c-6897-4798-a5b9-cc2027b08ef2" providerId="ADAL" clId="{A2ADD0F4-11FA-4176-B74D-782EDDEF760C}" dt="2021-02-12T22:06:35.596" v="385" actId="26606"/>
        <pc:sldMkLst>
          <pc:docMk/>
          <pc:sldMk cId="2804420399" sldId="260"/>
        </pc:sldMkLst>
        <pc:spChg chg="mod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2" creationId="{8B5FAA37-72C2-4EAF-9DD8-3CCF7EE595A0}"/>
          </ac:spMkLst>
        </pc:spChg>
        <pc:spChg chg="mod ord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3" creationId="{42D881C5-09D3-47C5-A9A9-75AB3F3467A6}"/>
          </ac:spMkLst>
        </pc:spChg>
        <pc:spChg chg="add del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8" creationId="{D2585039-CDA7-4B76-B013-776F970DE75E}"/>
          </ac:spMkLst>
        </pc:spChg>
        <pc:spChg chg="add del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10" creationId="{1D53D942-8031-42E8-88B4-E03A710E89DB}"/>
          </ac:spMkLst>
        </pc:spChg>
        <pc:spChg chg="add del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12" creationId="{5FD07472-970F-49B5-8994-ADEAA314872D}"/>
          </ac:spMkLst>
        </pc:spChg>
        <pc:spChg chg="add del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21" creationId="{F3FEA489-1EA0-424C-97B8-08CD755AF037}"/>
          </ac:spMkLst>
        </pc:spChg>
        <pc:spChg chg="add del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23" creationId="{A2874DF7-8796-4B48-9F01-D080C2E7B81A}"/>
          </ac:spMkLst>
        </pc:spChg>
        <pc:spChg chg="add del">
          <ac:chgData name="Ester Varwijk" userId="4ef1be2c-6897-4798-a5b9-cc2027b08ef2" providerId="ADAL" clId="{A2ADD0F4-11FA-4176-B74D-782EDDEF760C}" dt="2021-02-12T22:06:35.596" v="385" actId="26606"/>
          <ac:spMkLst>
            <pc:docMk/>
            <pc:sldMk cId="2804420399" sldId="260"/>
            <ac:spMk id="25" creationId="{8F7FCF0A-437A-4E03-80EC-4F0D39919498}"/>
          </ac:spMkLst>
        </pc:spChg>
        <pc:picChg chg="add del">
          <ac:chgData name="Ester Varwijk" userId="4ef1be2c-6897-4798-a5b9-cc2027b08ef2" providerId="ADAL" clId="{A2ADD0F4-11FA-4176-B74D-782EDDEF760C}" dt="2021-02-12T22:06:35.596" v="385" actId="26606"/>
          <ac:picMkLst>
            <pc:docMk/>
            <pc:sldMk cId="2804420399" sldId="260"/>
            <ac:picMk id="14" creationId="{82869BAE-8EC0-4D16-ACB8-F0CBFDD90489}"/>
          </ac:picMkLst>
        </pc:picChg>
        <pc:picChg chg="add del">
          <ac:chgData name="Ester Varwijk" userId="4ef1be2c-6897-4798-a5b9-cc2027b08ef2" providerId="ADAL" clId="{A2ADD0F4-11FA-4176-B74D-782EDDEF760C}" dt="2021-02-12T22:06:35.596" v="385" actId="26606"/>
          <ac:picMkLst>
            <pc:docMk/>
            <pc:sldMk cId="2804420399" sldId="260"/>
            <ac:picMk id="16" creationId="{3524A7AE-FFF7-4F70-9AEA-01A5DFF77BC2}"/>
          </ac:picMkLst>
        </pc:picChg>
        <pc:picChg chg="add del">
          <ac:chgData name="Ester Varwijk" userId="4ef1be2c-6897-4798-a5b9-cc2027b08ef2" providerId="ADAL" clId="{A2ADD0F4-11FA-4176-B74D-782EDDEF760C}" dt="2021-02-12T22:06:35.596" v="385" actId="26606"/>
          <ac:picMkLst>
            <pc:docMk/>
            <pc:sldMk cId="2804420399" sldId="260"/>
            <ac:picMk id="27" creationId="{A57EAC40-E194-4BA7-A0FC-83528638F6F5}"/>
          </ac:picMkLst>
        </pc:picChg>
      </pc:sldChg>
      <pc:sldChg chg="modSp new mod">
        <pc:chgData name="Ester Varwijk" userId="4ef1be2c-6897-4798-a5b9-cc2027b08ef2" providerId="ADAL" clId="{A2ADD0F4-11FA-4176-B74D-782EDDEF760C}" dt="2021-02-12T21:58:00.475" v="27"/>
        <pc:sldMkLst>
          <pc:docMk/>
          <pc:sldMk cId="626170660" sldId="261"/>
        </pc:sldMkLst>
        <pc:spChg chg="mod">
          <ac:chgData name="Ester Varwijk" userId="4ef1be2c-6897-4798-a5b9-cc2027b08ef2" providerId="ADAL" clId="{A2ADD0F4-11FA-4176-B74D-782EDDEF760C}" dt="2021-02-12T21:57:16.374" v="24" actId="20577"/>
          <ac:spMkLst>
            <pc:docMk/>
            <pc:sldMk cId="626170660" sldId="261"/>
            <ac:spMk id="2" creationId="{97B136E6-BA5F-406B-A46C-A1AB8FE14F6A}"/>
          </ac:spMkLst>
        </pc:spChg>
        <pc:spChg chg="mod">
          <ac:chgData name="Ester Varwijk" userId="4ef1be2c-6897-4798-a5b9-cc2027b08ef2" providerId="ADAL" clId="{A2ADD0F4-11FA-4176-B74D-782EDDEF760C}" dt="2021-02-12T21:58:00.475" v="27"/>
          <ac:spMkLst>
            <pc:docMk/>
            <pc:sldMk cId="626170660" sldId="261"/>
            <ac:spMk id="3" creationId="{81C25700-B47B-48D3-9845-6D5011BF3A9E}"/>
          </ac:spMkLst>
        </pc:spChg>
      </pc:sldChg>
      <pc:sldChg chg="addSp delSp modSp new mod setBg setClrOvrMap">
        <pc:chgData name="Ester Varwijk" userId="4ef1be2c-6897-4798-a5b9-cc2027b08ef2" providerId="ADAL" clId="{A2ADD0F4-11FA-4176-B74D-782EDDEF760C}" dt="2021-02-12T22:07:15.140" v="390" actId="26606"/>
        <pc:sldMkLst>
          <pc:docMk/>
          <pc:sldMk cId="495411928" sldId="262"/>
        </pc:sldMkLst>
        <pc:spChg chg="mod ord">
          <ac:chgData name="Ester Varwijk" userId="4ef1be2c-6897-4798-a5b9-cc2027b08ef2" providerId="ADAL" clId="{A2ADD0F4-11FA-4176-B74D-782EDDEF760C}" dt="2021-02-12T22:07:15.140" v="390" actId="26606"/>
          <ac:spMkLst>
            <pc:docMk/>
            <pc:sldMk cId="495411928" sldId="262"/>
            <ac:spMk id="2" creationId="{0B778746-19B8-46C1-A8BA-F7D8D8B7BDD5}"/>
          </ac:spMkLst>
        </pc:spChg>
        <pc:spChg chg="mod">
          <ac:chgData name="Ester Varwijk" userId="4ef1be2c-6897-4798-a5b9-cc2027b08ef2" providerId="ADAL" clId="{A2ADD0F4-11FA-4176-B74D-782EDDEF760C}" dt="2021-02-12T22:07:15.140" v="390" actId="26606"/>
          <ac:spMkLst>
            <pc:docMk/>
            <pc:sldMk cId="495411928" sldId="262"/>
            <ac:spMk id="3" creationId="{EE893F2B-0F4C-4A6E-9A5B-1B9EB9011F10}"/>
          </ac:spMkLst>
        </pc:spChg>
        <pc:spChg chg="add del">
          <ac:chgData name="Ester Varwijk" userId="4ef1be2c-6897-4798-a5b9-cc2027b08ef2" providerId="ADAL" clId="{A2ADD0F4-11FA-4176-B74D-782EDDEF760C}" dt="2021-02-12T22:07:06.077" v="387" actId="26606"/>
          <ac:spMkLst>
            <pc:docMk/>
            <pc:sldMk cId="495411928" sldId="262"/>
            <ac:spMk id="8" creationId="{3A9C15D4-2EE7-4D05-B87C-91D1F3B9604B}"/>
          </ac:spMkLst>
        </pc:spChg>
        <pc:spChg chg="add del">
          <ac:chgData name="Ester Varwijk" userId="4ef1be2c-6897-4798-a5b9-cc2027b08ef2" providerId="ADAL" clId="{A2ADD0F4-11FA-4176-B74D-782EDDEF760C}" dt="2021-02-12T22:07:06.077" v="387" actId="26606"/>
          <ac:spMkLst>
            <pc:docMk/>
            <pc:sldMk cId="495411928" sldId="262"/>
            <ac:spMk id="10" creationId="{4ED7B0FB-9654-4441-9545-02D458B68620}"/>
          </ac:spMkLst>
        </pc:spChg>
        <pc:spChg chg="add del">
          <ac:chgData name="Ester Varwijk" userId="4ef1be2c-6897-4798-a5b9-cc2027b08ef2" providerId="ADAL" clId="{A2ADD0F4-11FA-4176-B74D-782EDDEF760C}" dt="2021-02-12T22:07:15.104" v="389" actId="26606"/>
          <ac:spMkLst>
            <pc:docMk/>
            <pc:sldMk cId="495411928" sldId="262"/>
            <ac:spMk id="16" creationId="{E3F012C5-2940-4F3E-BB5E-B8B2C9E82914}"/>
          </ac:spMkLst>
        </pc:spChg>
        <pc:spChg chg="add del">
          <ac:chgData name="Ester Varwijk" userId="4ef1be2c-6897-4798-a5b9-cc2027b08ef2" providerId="ADAL" clId="{A2ADD0F4-11FA-4176-B74D-782EDDEF760C}" dt="2021-02-12T22:07:15.104" v="389" actId="26606"/>
          <ac:spMkLst>
            <pc:docMk/>
            <pc:sldMk cId="495411928" sldId="262"/>
            <ac:spMk id="17" creationId="{EB37C977-E7E3-44AC-AEC8-2E276419094B}"/>
          </ac:spMkLst>
        </pc:spChg>
        <pc:spChg chg="add">
          <ac:chgData name="Ester Varwijk" userId="4ef1be2c-6897-4798-a5b9-cc2027b08ef2" providerId="ADAL" clId="{A2ADD0F4-11FA-4176-B74D-782EDDEF760C}" dt="2021-02-12T22:07:15.140" v="390" actId="26606"/>
          <ac:spMkLst>
            <pc:docMk/>
            <pc:sldMk cId="495411928" sldId="262"/>
            <ac:spMk id="20" creationId="{D2585039-CDA7-4B76-B013-776F970DE75E}"/>
          </ac:spMkLst>
        </pc:spChg>
        <pc:spChg chg="add">
          <ac:chgData name="Ester Varwijk" userId="4ef1be2c-6897-4798-a5b9-cc2027b08ef2" providerId="ADAL" clId="{A2ADD0F4-11FA-4176-B74D-782EDDEF760C}" dt="2021-02-12T22:07:15.140" v="390" actId="26606"/>
          <ac:spMkLst>
            <pc:docMk/>
            <pc:sldMk cId="495411928" sldId="262"/>
            <ac:spMk id="21" creationId="{1D53D942-8031-42E8-88B4-E03A710E89DB}"/>
          </ac:spMkLst>
        </pc:spChg>
        <pc:spChg chg="add">
          <ac:chgData name="Ester Varwijk" userId="4ef1be2c-6897-4798-a5b9-cc2027b08ef2" providerId="ADAL" clId="{A2ADD0F4-11FA-4176-B74D-782EDDEF760C}" dt="2021-02-12T22:07:15.140" v="390" actId="26606"/>
          <ac:spMkLst>
            <pc:docMk/>
            <pc:sldMk cId="495411928" sldId="262"/>
            <ac:spMk id="22" creationId="{5FD07472-970F-49B5-8994-ADEAA314872D}"/>
          </ac:spMkLst>
        </pc:spChg>
        <pc:picChg chg="add del">
          <ac:chgData name="Ester Varwijk" userId="4ef1be2c-6897-4798-a5b9-cc2027b08ef2" providerId="ADAL" clId="{A2ADD0F4-11FA-4176-B74D-782EDDEF760C}" dt="2021-02-12T22:07:06.077" v="387" actId="26606"/>
          <ac:picMkLst>
            <pc:docMk/>
            <pc:sldMk cId="495411928" sldId="262"/>
            <ac:picMk id="12" creationId="{7BB94C57-FDF3-45A3-9D1F-904523D795D4}"/>
          </ac:picMkLst>
        </pc:picChg>
        <pc:picChg chg="add del">
          <ac:chgData name="Ester Varwijk" userId="4ef1be2c-6897-4798-a5b9-cc2027b08ef2" providerId="ADAL" clId="{A2ADD0F4-11FA-4176-B74D-782EDDEF760C}" dt="2021-02-12T22:07:06.077" v="387" actId="26606"/>
          <ac:picMkLst>
            <pc:docMk/>
            <pc:sldMk cId="495411928" sldId="262"/>
            <ac:picMk id="14" creationId="{6AEBDF1A-221A-4497-BBA9-57A70D161510}"/>
          </ac:picMkLst>
        </pc:picChg>
        <pc:picChg chg="add del">
          <ac:chgData name="Ester Varwijk" userId="4ef1be2c-6897-4798-a5b9-cc2027b08ef2" providerId="ADAL" clId="{A2ADD0F4-11FA-4176-B74D-782EDDEF760C}" dt="2021-02-12T22:07:15.104" v="389" actId="26606"/>
          <ac:picMkLst>
            <pc:docMk/>
            <pc:sldMk cId="495411928" sldId="262"/>
            <ac:picMk id="18" creationId="{A70DF37D-86A3-45DB-B1C1-580462D4BB6D}"/>
          </ac:picMkLst>
        </pc:picChg>
        <pc:picChg chg="add">
          <ac:chgData name="Ester Varwijk" userId="4ef1be2c-6897-4798-a5b9-cc2027b08ef2" providerId="ADAL" clId="{A2ADD0F4-11FA-4176-B74D-782EDDEF760C}" dt="2021-02-12T22:07:15.140" v="390" actId="26606"/>
          <ac:picMkLst>
            <pc:docMk/>
            <pc:sldMk cId="495411928" sldId="262"/>
            <ac:picMk id="23" creationId="{82869BAE-8EC0-4D16-ACB8-F0CBFDD90489}"/>
          </ac:picMkLst>
        </pc:picChg>
        <pc:picChg chg="add">
          <ac:chgData name="Ester Varwijk" userId="4ef1be2c-6897-4798-a5b9-cc2027b08ef2" providerId="ADAL" clId="{A2ADD0F4-11FA-4176-B74D-782EDDEF760C}" dt="2021-02-12T22:07:15.140" v="390" actId="26606"/>
          <ac:picMkLst>
            <pc:docMk/>
            <pc:sldMk cId="495411928" sldId="262"/>
            <ac:picMk id="24" creationId="{3524A7AE-FFF7-4F70-9AEA-01A5DFF77BC2}"/>
          </ac:picMkLst>
        </pc:picChg>
      </pc:sldChg>
      <pc:sldChg chg="addSp modSp new mod setBg setClrOvrMap">
        <pc:chgData name="Ester Varwijk" userId="4ef1be2c-6897-4798-a5b9-cc2027b08ef2" providerId="ADAL" clId="{A2ADD0F4-11FA-4176-B74D-782EDDEF760C}" dt="2021-02-12T22:07:37.491" v="392" actId="14100"/>
        <pc:sldMkLst>
          <pc:docMk/>
          <pc:sldMk cId="1843194606" sldId="263"/>
        </pc:sldMkLst>
        <pc:spChg chg="mod ord">
          <ac:chgData name="Ester Varwijk" userId="4ef1be2c-6897-4798-a5b9-cc2027b08ef2" providerId="ADAL" clId="{A2ADD0F4-11FA-4176-B74D-782EDDEF760C}" dt="2021-02-12T22:07:28.780" v="391" actId="26606"/>
          <ac:spMkLst>
            <pc:docMk/>
            <pc:sldMk cId="1843194606" sldId="263"/>
            <ac:spMk id="2" creationId="{B3116E6B-98C6-4843-801F-F83C9892D499}"/>
          </ac:spMkLst>
        </pc:spChg>
        <pc:spChg chg="mod">
          <ac:chgData name="Ester Varwijk" userId="4ef1be2c-6897-4798-a5b9-cc2027b08ef2" providerId="ADAL" clId="{A2ADD0F4-11FA-4176-B74D-782EDDEF760C}" dt="2021-02-12T22:07:37.491" v="392" actId="14100"/>
          <ac:spMkLst>
            <pc:docMk/>
            <pc:sldMk cId="1843194606" sldId="263"/>
            <ac:spMk id="3" creationId="{7A3FABD7-D4FC-4D26-8410-0AA57E02DE40}"/>
          </ac:spMkLst>
        </pc:spChg>
        <pc:spChg chg="add">
          <ac:chgData name="Ester Varwijk" userId="4ef1be2c-6897-4798-a5b9-cc2027b08ef2" providerId="ADAL" clId="{A2ADD0F4-11FA-4176-B74D-782EDDEF760C}" dt="2021-02-12T22:07:28.780" v="391" actId="26606"/>
          <ac:spMkLst>
            <pc:docMk/>
            <pc:sldMk cId="1843194606" sldId="263"/>
            <ac:spMk id="8" creationId="{D2585039-CDA7-4B76-B013-776F970DE75E}"/>
          </ac:spMkLst>
        </pc:spChg>
        <pc:spChg chg="add">
          <ac:chgData name="Ester Varwijk" userId="4ef1be2c-6897-4798-a5b9-cc2027b08ef2" providerId="ADAL" clId="{A2ADD0F4-11FA-4176-B74D-782EDDEF760C}" dt="2021-02-12T22:07:28.780" v="391" actId="26606"/>
          <ac:spMkLst>
            <pc:docMk/>
            <pc:sldMk cId="1843194606" sldId="263"/>
            <ac:spMk id="10" creationId="{1D53D942-8031-42E8-88B4-E03A710E89DB}"/>
          </ac:spMkLst>
        </pc:spChg>
        <pc:spChg chg="add">
          <ac:chgData name="Ester Varwijk" userId="4ef1be2c-6897-4798-a5b9-cc2027b08ef2" providerId="ADAL" clId="{A2ADD0F4-11FA-4176-B74D-782EDDEF760C}" dt="2021-02-12T22:07:28.780" v="391" actId="26606"/>
          <ac:spMkLst>
            <pc:docMk/>
            <pc:sldMk cId="1843194606" sldId="263"/>
            <ac:spMk id="12" creationId="{5FD07472-970F-49B5-8994-ADEAA314872D}"/>
          </ac:spMkLst>
        </pc:spChg>
        <pc:picChg chg="add">
          <ac:chgData name="Ester Varwijk" userId="4ef1be2c-6897-4798-a5b9-cc2027b08ef2" providerId="ADAL" clId="{A2ADD0F4-11FA-4176-B74D-782EDDEF760C}" dt="2021-02-12T22:07:28.780" v="391" actId="26606"/>
          <ac:picMkLst>
            <pc:docMk/>
            <pc:sldMk cId="1843194606" sldId="263"/>
            <ac:picMk id="14" creationId="{82869BAE-8EC0-4D16-ACB8-F0CBFDD90489}"/>
          </ac:picMkLst>
        </pc:picChg>
        <pc:picChg chg="add">
          <ac:chgData name="Ester Varwijk" userId="4ef1be2c-6897-4798-a5b9-cc2027b08ef2" providerId="ADAL" clId="{A2ADD0F4-11FA-4176-B74D-782EDDEF760C}" dt="2021-02-12T22:07:28.780" v="391" actId="26606"/>
          <ac:picMkLst>
            <pc:docMk/>
            <pc:sldMk cId="1843194606" sldId="263"/>
            <ac:picMk id="16" creationId="{3524A7AE-FFF7-4F70-9AEA-01A5DFF77BC2}"/>
          </ac:picMkLst>
        </pc:picChg>
      </pc:sldChg>
      <pc:sldChg chg="addSp modSp new mod setBg setClrOvrMap">
        <pc:chgData name="Ester Varwijk" userId="4ef1be2c-6897-4798-a5b9-cc2027b08ef2" providerId="ADAL" clId="{A2ADD0F4-11FA-4176-B74D-782EDDEF760C}" dt="2021-02-12T22:00:51.961" v="141" actId="26606"/>
        <pc:sldMkLst>
          <pc:docMk/>
          <pc:sldMk cId="2289736810" sldId="264"/>
        </pc:sldMkLst>
        <pc:spChg chg="mod ord">
          <ac:chgData name="Ester Varwijk" userId="4ef1be2c-6897-4798-a5b9-cc2027b08ef2" providerId="ADAL" clId="{A2ADD0F4-11FA-4176-B74D-782EDDEF760C}" dt="2021-02-12T22:00:51.961" v="141" actId="26606"/>
          <ac:spMkLst>
            <pc:docMk/>
            <pc:sldMk cId="2289736810" sldId="264"/>
            <ac:spMk id="2" creationId="{58067FD5-FBB5-4D83-958A-7C3114FB347B}"/>
          </ac:spMkLst>
        </pc:spChg>
        <pc:spChg chg="mod">
          <ac:chgData name="Ester Varwijk" userId="4ef1be2c-6897-4798-a5b9-cc2027b08ef2" providerId="ADAL" clId="{A2ADD0F4-11FA-4176-B74D-782EDDEF760C}" dt="2021-02-12T22:00:51.961" v="141" actId="26606"/>
          <ac:spMkLst>
            <pc:docMk/>
            <pc:sldMk cId="2289736810" sldId="264"/>
            <ac:spMk id="3" creationId="{E67E64EE-D7BF-47EF-BD87-1C7C693A7910}"/>
          </ac:spMkLst>
        </pc:spChg>
        <pc:spChg chg="add">
          <ac:chgData name="Ester Varwijk" userId="4ef1be2c-6897-4798-a5b9-cc2027b08ef2" providerId="ADAL" clId="{A2ADD0F4-11FA-4176-B74D-782EDDEF760C}" dt="2021-02-12T22:00:51.961" v="141" actId="26606"/>
          <ac:spMkLst>
            <pc:docMk/>
            <pc:sldMk cId="2289736810" sldId="264"/>
            <ac:spMk id="8" creationId="{D2585039-CDA7-4B76-B013-776F970DE75E}"/>
          </ac:spMkLst>
        </pc:spChg>
        <pc:spChg chg="add">
          <ac:chgData name="Ester Varwijk" userId="4ef1be2c-6897-4798-a5b9-cc2027b08ef2" providerId="ADAL" clId="{A2ADD0F4-11FA-4176-B74D-782EDDEF760C}" dt="2021-02-12T22:00:51.961" v="141" actId="26606"/>
          <ac:spMkLst>
            <pc:docMk/>
            <pc:sldMk cId="2289736810" sldId="264"/>
            <ac:spMk id="10" creationId="{1D53D942-8031-42E8-88B4-E03A710E89DB}"/>
          </ac:spMkLst>
        </pc:spChg>
        <pc:spChg chg="add">
          <ac:chgData name="Ester Varwijk" userId="4ef1be2c-6897-4798-a5b9-cc2027b08ef2" providerId="ADAL" clId="{A2ADD0F4-11FA-4176-B74D-782EDDEF760C}" dt="2021-02-12T22:00:51.961" v="141" actId="26606"/>
          <ac:spMkLst>
            <pc:docMk/>
            <pc:sldMk cId="2289736810" sldId="264"/>
            <ac:spMk id="12" creationId="{5FD07472-970F-49B5-8994-ADEAA314872D}"/>
          </ac:spMkLst>
        </pc:spChg>
        <pc:picChg chg="add">
          <ac:chgData name="Ester Varwijk" userId="4ef1be2c-6897-4798-a5b9-cc2027b08ef2" providerId="ADAL" clId="{A2ADD0F4-11FA-4176-B74D-782EDDEF760C}" dt="2021-02-12T22:00:51.961" v="141" actId="26606"/>
          <ac:picMkLst>
            <pc:docMk/>
            <pc:sldMk cId="2289736810" sldId="264"/>
            <ac:picMk id="14" creationId="{82869BAE-8EC0-4D16-ACB8-F0CBFDD90489}"/>
          </ac:picMkLst>
        </pc:picChg>
        <pc:picChg chg="add">
          <ac:chgData name="Ester Varwijk" userId="4ef1be2c-6897-4798-a5b9-cc2027b08ef2" providerId="ADAL" clId="{A2ADD0F4-11FA-4176-B74D-782EDDEF760C}" dt="2021-02-12T22:00:51.961" v="141" actId="26606"/>
          <ac:picMkLst>
            <pc:docMk/>
            <pc:sldMk cId="2289736810" sldId="264"/>
            <ac:picMk id="16" creationId="{3524A7AE-FFF7-4F70-9AEA-01A5DFF77BC2}"/>
          </ac:picMkLst>
        </pc:picChg>
      </pc:sldChg>
      <pc:sldChg chg="modSp new mod">
        <pc:chgData name="Ester Varwijk" userId="4ef1be2c-6897-4798-a5b9-cc2027b08ef2" providerId="ADAL" clId="{A2ADD0F4-11FA-4176-B74D-782EDDEF760C}" dt="2021-02-12T22:01:44.756" v="188" actId="20577"/>
        <pc:sldMkLst>
          <pc:docMk/>
          <pc:sldMk cId="744185733" sldId="265"/>
        </pc:sldMkLst>
        <pc:spChg chg="mod">
          <ac:chgData name="Ester Varwijk" userId="4ef1be2c-6897-4798-a5b9-cc2027b08ef2" providerId="ADAL" clId="{A2ADD0F4-11FA-4176-B74D-782EDDEF760C}" dt="2021-02-12T22:01:39.991" v="186" actId="20577"/>
          <ac:spMkLst>
            <pc:docMk/>
            <pc:sldMk cId="744185733" sldId="265"/>
            <ac:spMk id="2" creationId="{937AA20B-7CFF-412F-B57A-491F12737FA7}"/>
          </ac:spMkLst>
        </pc:spChg>
        <pc:spChg chg="mod">
          <ac:chgData name="Ester Varwijk" userId="4ef1be2c-6897-4798-a5b9-cc2027b08ef2" providerId="ADAL" clId="{A2ADD0F4-11FA-4176-B74D-782EDDEF760C}" dt="2021-02-12T22:01:44.756" v="188" actId="20577"/>
          <ac:spMkLst>
            <pc:docMk/>
            <pc:sldMk cId="744185733" sldId="265"/>
            <ac:spMk id="3" creationId="{7E6450B3-AC12-466F-9EB8-9E25B2D0C4E5}"/>
          </ac:spMkLst>
        </pc:spChg>
      </pc:sldChg>
      <pc:sldChg chg="addSp modSp new mod setBg setClrOvrMap">
        <pc:chgData name="Ester Varwijk" userId="4ef1be2c-6897-4798-a5b9-cc2027b08ef2" providerId="ADAL" clId="{A2ADD0F4-11FA-4176-B74D-782EDDEF760C}" dt="2021-02-12T22:08:09.829" v="393" actId="26606"/>
        <pc:sldMkLst>
          <pc:docMk/>
          <pc:sldMk cId="1821408603" sldId="266"/>
        </pc:sldMkLst>
        <pc:spChg chg="mod">
          <ac:chgData name="Ester Varwijk" userId="4ef1be2c-6897-4798-a5b9-cc2027b08ef2" providerId="ADAL" clId="{A2ADD0F4-11FA-4176-B74D-782EDDEF760C}" dt="2021-02-12T22:08:09.829" v="393" actId="26606"/>
          <ac:spMkLst>
            <pc:docMk/>
            <pc:sldMk cId="1821408603" sldId="266"/>
            <ac:spMk id="2" creationId="{C40712AD-DDBC-4E17-8C3A-D82BA8E8063F}"/>
          </ac:spMkLst>
        </pc:spChg>
        <pc:spChg chg="mod">
          <ac:chgData name="Ester Varwijk" userId="4ef1be2c-6897-4798-a5b9-cc2027b08ef2" providerId="ADAL" clId="{A2ADD0F4-11FA-4176-B74D-782EDDEF760C}" dt="2021-02-12T22:08:09.829" v="393" actId="26606"/>
          <ac:spMkLst>
            <pc:docMk/>
            <pc:sldMk cId="1821408603" sldId="266"/>
            <ac:spMk id="3" creationId="{32A1AF23-2110-4D12-A708-595DB0AD2B04}"/>
          </ac:spMkLst>
        </pc:spChg>
        <pc:spChg chg="add">
          <ac:chgData name="Ester Varwijk" userId="4ef1be2c-6897-4798-a5b9-cc2027b08ef2" providerId="ADAL" clId="{A2ADD0F4-11FA-4176-B74D-782EDDEF760C}" dt="2021-02-12T22:08:09.829" v="393" actId="26606"/>
          <ac:spMkLst>
            <pc:docMk/>
            <pc:sldMk cId="1821408603" sldId="266"/>
            <ac:spMk id="8" creationId="{F3FEA489-1EA0-424C-97B8-08CD755AF037}"/>
          </ac:spMkLst>
        </pc:spChg>
        <pc:spChg chg="add">
          <ac:chgData name="Ester Varwijk" userId="4ef1be2c-6897-4798-a5b9-cc2027b08ef2" providerId="ADAL" clId="{A2ADD0F4-11FA-4176-B74D-782EDDEF760C}" dt="2021-02-12T22:08:09.829" v="393" actId="26606"/>
          <ac:spMkLst>
            <pc:docMk/>
            <pc:sldMk cId="1821408603" sldId="266"/>
            <ac:spMk id="10" creationId="{A2874DF7-8796-4B48-9F01-D080C2E7B81A}"/>
          </ac:spMkLst>
        </pc:spChg>
        <pc:spChg chg="add">
          <ac:chgData name="Ester Varwijk" userId="4ef1be2c-6897-4798-a5b9-cc2027b08ef2" providerId="ADAL" clId="{A2ADD0F4-11FA-4176-B74D-782EDDEF760C}" dt="2021-02-12T22:08:09.829" v="393" actId="26606"/>
          <ac:spMkLst>
            <pc:docMk/>
            <pc:sldMk cId="1821408603" sldId="266"/>
            <ac:spMk id="12" creationId="{8F7FCF0A-437A-4E03-80EC-4F0D39919498}"/>
          </ac:spMkLst>
        </pc:spChg>
        <pc:picChg chg="add">
          <ac:chgData name="Ester Varwijk" userId="4ef1be2c-6897-4798-a5b9-cc2027b08ef2" providerId="ADAL" clId="{A2ADD0F4-11FA-4176-B74D-782EDDEF760C}" dt="2021-02-12T22:08:09.829" v="393" actId="26606"/>
          <ac:picMkLst>
            <pc:docMk/>
            <pc:sldMk cId="1821408603" sldId="266"/>
            <ac:picMk id="14" creationId="{A57EAC40-E194-4BA7-A0FC-83528638F6F5}"/>
          </ac:picMkLst>
        </pc:picChg>
      </pc:sldChg>
      <pc:sldChg chg="modSp new mod">
        <pc:chgData name="Ester Varwijk" userId="4ef1be2c-6897-4798-a5b9-cc2027b08ef2" providerId="ADAL" clId="{A2ADD0F4-11FA-4176-B74D-782EDDEF760C}" dt="2021-02-12T22:05:01.378" v="321" actId="27636"/>
        <pc:sldMkLst>
          <pc:docMk/>
          <pc:sldMk cId="115481567" sldId="267"/>
        </pc:sldMkLst>
        <pc:spChg chg="mod">
          <ac:chgData name="Ester Varwijk" userId="4ef1be2c-6897-4798-a5b9-cc2027b08ef2" providerId="ADAL" clId="{A2ADD0F4-11FA-4176-B74D-782EDDEF760C}" dt="2021-02-12T22:04:47.118" v="317" actId="20577"/>
          <ac:spMkLst>
            <pc:docMk/>
            <pc:sldMk cId="115481567" sldId="267"/>
            <ac:spMk id="2" creationId="{908D46C9-8FA6-48A2-9462-30253424542D}"/>
          </ac:spMkLst>
        </pc:spChg>
        <pc:spChg chg="mod">
          <ac:chgData name="Ester Varwijk" userId="4ef1be2c-6897-4798-a5b9-cc2027b08ef2" providerId="ADAL" clId="{A2ADD0F4-11FA-4176-B74D-782EDDEF760C}" dt="2021-02-12T22:05:01.378" v="321" actId="27636"/>
          <ac:spMkLst>
            <pc:docMk/>
            <pc:sldMk cId="115481567" sldId="267"/>
            <ac:spMk id="3" creationId="{B005D7DA-9285-4EBE-BCC8-E969961323A2}"/>
          </ac:spMkLst>
        </pc:spChg>
      </pc:sldChg>
      <pc:sldChg chg="addSp modSp new mod setBg setClrOvrMap">
        <pc:chgData name="Ester Varwijk" userId="4ef1be2c-6897-4798-a5b9-cc2027b08ef2" providerId="ADAL" clId="{A2ADD0F4-11FA-4176-B74D-782EDDEF760C}" dt="2021-02-12T22:08:26.144" v="394" actId="26606"/>
        <pc:sldMkLst>
          <pc:docMk/>
          <pc:sldMk cId="2004659959" sldId="268"/>
        </pc:sldMkLst>
        <pc:spChg chg="mod">
          <ac:chgData name="Ester Varwijk" userId="4ef1be2c-6897-4798-a5b9-cc2027b08ef2" providerId="ADAL" clId="{A2ADD0F4-11FA-4176-B74D-782EDDEF760C}" dt="2021-02-12T22:08:26.144" v="394" actId="26606"/>
          <ac:spMkLst>
            <pc:docMk/>
            <pc:sldMk cId="2004659959" sldId="268"/>
            <ac:spMk id="2" creationId="{D536897D-E1D9-42B4-87A4-CBC217E6B497}"/>
          </ac:spMkLst>
        </pc:spChg>
        <pc:spChg chg="mod">
          <ac:chgData name="Ester Varwijk" userId="4ef1be2c-6897-4798-a5b9-cc2027b08ef2" providerId="ADAL" clId="{A2ADD0F4-11FA-4176-B74D-782EDDEF760C}" dt="2021-02-12T22:08:26.144" v="394" actId="26606"/>
          <ac:spMkLst>
            <pc:docMk/>
            <pc:sldMk cId="2004659959" sldId="268"/>
            <ac:spMk id="3" creationId="{4B6B57A8-D49B-4F2A-A7AC-05088E02FAD7}"/>
          </ac:spMkLst>
        </pc:spChg>
        <pc:spChg chg="add">
          <ac:chgData name="Ester Varwijk" userId="4ef1be2c-6897-4798-a5b9-cc2027b08ef2" providerId="ADAL" clId="{A2ADD0F4-11FA-4176-B74D-782EDDEF760C}" dt="2021-02-12T22:08:26.144" v="394" actId="26606"/>
          <ac:spMkLst>
            <pc:docMk/>
            <pc:sldMk cId="2004659959" sldId="268"/>
            <ac:spMk id="12" creationId="{864672EB-02A8-48AB-BCFB-00B78DBA6A1E}"/>
          </ac:spMkLst>
        </pc:spChg>
        <pc:spChg chg="add">
          <ac:chgData name="Ester Varwijk" userId="4ef1be2c-6897-4798-a5b9-cc2027b08ef2" providerId="ADAL" clId="{A2ADD0F4-11FA-4176-B74D-782EDDEF760C}" dt="2021-02-12T22:08:26.144" v="394" actId="26606"/>
          <ac:spMkLst>
            <pc:docMk/>
            <pc:sldMk cId="2004659959" sldId="268"/>
            <ac:spMk id="14" creationId="{7255A803-13A1-44E9-ACA9-889A5CC39BB5}"/>
          </ac:spMkLst>
        </pc:spChg>
        <pc:spChg chg="add">
          <ac:chgData name="Ester Varwijk" userId="4ef1be2c-6897-4798-a5b9-cc2027b08ef2" providerId="ADAL" clId="{A2ADD0F4-11FA-4176-B74D-782EDDEF760C}" dt="2021-02-12T22:08:26.144" v="394" actId="26606"/>
          <ac:spMkLst>
            <pc:docMk/>
            <pc:sldMk cId="2004659959" sldId="268"/>
            <ac:spMk id="16" creationId="{BC82C52F-0333-430E-AF00-FA48A518A1A5}"/>
          </ac:spMkLst>
        </pc:spChg>
        <pc:picChg chg="add">
          <ac:chgData name="Ester Varwijk" userId="4ef1be2c-6897-4798-a5b9-cc2027b08ef2" providerId="ADAL" clId="{A2ADD0F4-11FA-4176-B74D-782EDDEF760C}" dt="2021-02-12T22:08:26.144" v="394" actId="26606"/>
          <ac:picMkLst>
            <pc:docMk/>
            <pc:sldMk cId="2004659959" sldId="268"/>
            <ac:picMk id="8" creationId="{9A0F0AC6-A89F-416B-9FA4-48E664065E73}"/>
          </ac:picMkLst>
        </pc:picChg>
        <pc:picChg chg="add">
          <ac:chgData name="Ester Varwijk" userId="4ef1be2c-6897-4798-a5b9-cc2027b08ef2" providerId="ADAL" clId="{A2ADD0F4-11FA-4176-B74D-782EDDEF760C}" dt="2021-02-12T22:08:26.144" v="394" actId="26606"/>
          <ac:picMkLst>
            <pc:docMk/>
            <pc:sldMk cId="2004659959" sldId="268"/>
            <ac:picMk id="10" creationId="{C31AA009-40AD-4098-8AE7-680CA35C6EAA}"/>
          </ac:picMkLst>
        </pc:picChg>
        <pc:picChg chg="add">
          <ac:chgData name="Ester Varwijk" userId="4ef1be2c-6897-4798-a5b9-cc2027b08ef2" providerId="ADAL" clId="{A2ADD0F4-11FA-4176-B74D-782EDDEF760C}" dt="2021-02-12T22:08:26.144" v="394" actId="26606"/>
          <ac:picMkLst>
            <pc:docMk/>
            <pc:sldMk cId="2004659959" sldId="268"/>
            <ac:picMk id="18" creationId="{BE9CCFFE-A385-4D35-8504-960F050EF7F8}"/>
          </ac:picMkLst>
        </pc:picChg>
        <pc:picChg chg="add">
          <ac:chgData name="Ester Varwijk" userId="4ef1be2c-6897-4798-a5b9-cc2027b08ef2" providerId="ADAL" clId="{A2ADD0F4-11FA-4176-B74D-782EDDEF760C}" dt="2021-02-12T22:08:26.144" v="394" actId="26606"/>
          <ac:picMkLst>
            <pc:docMk/>
            <pc:sldMk cId="2004659959" sldId="268"/>
            <ac:picMk id="20" creationId="{1AD41804-3572-46FD-8124-D3079B642712}"/>
          </ac:picMkLst>
        </pc:picChg>
        <pc:picChg chg="add">
          <ac:chgData name="Ester Varwijk" userId="4ef1be2c-6897-4798-a5b9-cc2027b08ef2" providerId="ADAL" clId="{A2ADD0F4-11FA-4176-B74D-782EDDEF760C}" dt="2021-02-12T22:08:26.144" v="394" actId="26606"/>
          <ac:picMkLst>
            <pc:docMk/>
            <pc:sldMk cId="2004659959" sldId="268"/>
            <ac:picMk id="22" creationId="{5316A1D8-3445-4B94-B595-2285C05EEEBE}"/>
          </ac:picMkLst>
        </pc:picChg>
        <pc:picChg chg="add">
          <ac:chgData name="Ester Varwijk" userId="4ef1be2c-6897-4798-a5b9-cc2027b08ef2" providerId="ADAL" clId="{A2ADD0F4-11FA-4176-B74D-782EDDEF760C}" dt="2021-02-12T22:08:26.144" v="394" actId="26606"/>
          <ac:picMkLst>
            <pc:docMk/>
            <pc:sldMk cId="2004659959" sldId="268"/>
            <ac:picMk id="24" creationId="{2FA7483C-C90B-453F-AB53-60D8FDE6D3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aEKXVfuWTo&amp;t=71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F0421-B922-4FF8-864A-002C97BC6F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Casus Mevrouw </a:t>
            </a:r>
            <a:r>
              <a:rPr lang="nl-NL" dirty="0" err="1"/>
              <a:t>Yssens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DE4277-ABC4-4ED1-864F-EFBF56C3E7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Klinisch redeneren thema 10, week 2</a:t>
            </a:r>
          </a:p>
        </p:txBody>
      </p:sp>
    </p:spTree>
    <p:extLst>
      <p:ext uri="{BB962C8B-B14F-4D97-AF65-F5344CB8AC3E}">
        <p14:creationId xmlns:p14="http://schemas.microsoft.com/office/powerpoint/2010/main" val="2546977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7AA20B-7CFF-412F-B57A-491F12737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Wees alert op complicaties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6450B3-AC12-466F-9EB8-9E25B2D0C4E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Overvulling, zeker bij patiënten met decompensatie of nierfunctiestoornissen;</a:t>
            </a:r>
          </a:p>
          <a:p>
            <a:r>
              <a:rPr lang="nl-NL" dirty="0"/>
              <a:t>Hypoglykemie; </a:t>
            </a:r>
          </a:p>
          <a:p>
            <a:r>
              <a:rPr lang="nl-NL" dirty="0" err="1"/>
              <a:t>Hypokaliëmie</a:t>
            </a:r>
            <a:r>
              <a:rPr lang="nl-NL" dirty="0"/>
              <a:t> of juist </a:t>
            </a:r>
            <a:r>
              <a:rPr lang="nl-NL" dirty="0" err="1"/>
              <a:t>hyperkaliëmie</a:t>
            </a:r>
            <a:r>
              <a:rPr lang="nl-NL" dirty="0"/>
              <a:t>;</a:t>
            </a:r>
          </a:p>
          <a:p>
            <a:r>
              <a:rPr lang="nl-NL" dirty="0" err="1"/>
              <a:t>Hyponatriëmie</a:t>
            </a:r>
            <a:r>
              <a:rPr lang="nl-NL" dirty="0"/>
              <a:t>; </a:t>
            </a:r>
          </a:p>
          <a:p>
            <a:r>
              <a:rPr lang="nl-NL" dirty="0"/>
              <a:t>Hersenoedeem, alert zijn op bewustzijn;</a:t>
            </a:r>
          </a:p>
          <a:p>
            <a:r>
              <a:rPr lang="nl-NL" dirty="0"/>
              <a:t>Infectie, verhoogde kans door de verstoorde stofwisseling.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4185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FEA489-1EA0-424C-97B8-08CD755AF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874DF7-8796-4B48-9F01-D080C2E7B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/>
              <a:t>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7FCF0A-437A-4E03-80EC-4F0D39919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64266"/>
          </a:xfrm>
          <a:prstGeom prst="rect">
            <a:avLst/>
          </a:prstGeom>
          <a:ln>
            <a:noFill/>
          </a:ln>
          <a:effectLst>
            <a:outerShdw blurRad="762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57EAC40-E194-4BA7-A0FC-83528638F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358"/>
          <a:stretch/>
        </p:blipFill>
        <p:spPr>
          <a:xfrm>
            <a:off x="0" y="0"/>
            <a:ext cx="12192000" cy="196426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40712AD-DDBC-4E17-8C3A-D82BA8E8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24016"/>
          </a:xfrm>
        </p:spPr>
        <p:txBody>
          <a:bodyPr>
            <a:normAutofit/>
          </a:bodyPr>
          <a:lstStyle/>
          <a:p>
            <a:pPr algn="l"/>
            <a:r>
              <a:rPr lang="nl-NL" sz="4000"/>
              <a:t>Stap 5 – klinisch verloop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A1AF23-2110-4D12-A708-595DB0AD2B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86000"/>
            <a:ext cx="7859566" cy="3505199"/>
          </a:xfrm>
        </p:spPr>
        <p:txBody>
          <a:bodyPr anchor="ctr">
            <a:normAutofit/>
          </a:bodyPr>
          <a:lstStyle/>
          <a:p>
            <a:r>
              <a:rPr lang="nl-NL" dirty="0"/>
              <a:t>Mevrouw werd opgenomen op de intensive care, gezien de ernstige acidose en hypotensie;</a:t>
            </a:r>
          </a:p>
          <a:p>
            <a:r>
              <a:rPr lang="nl-NL" dirty="0"/>
              <a:t>I.v.m. hypotensie, ondanks vulling, kreeg mevrouw noradrenaline. </a:t>
            </a:r>
          </a:p>
          <a:p>
            <a:r>
              <a:rPr lang="nl-NL" dirty="0"/>
              <a:t>Na een paar uur kreeg mevrouw koorts. Daarom werd gestart met een breedspectrumantibiotica bij een verdenking op </a:t>
            </a:r>
            <a:r>
              <a:rPr lang="nl-NL" dirty="0" err="1"/>
              <a:t>gastro</a:t>
            </a:r>
            <a:r>
              <a:rPr lang="nl-NL" dirty="0"/>
              <a:t> enteritis/luchtweginfectie. </a:t>
            </a:r>
          </a:p>
          <a:p>
            <a:r>
              <a:rPr lang="nl-NL" dirty="0"/>
              <a:t>Na 4 dagen ziekenhuis is mevrouw met ontslag gegaan.</a:t>
            </a:r>
          </a:p>
        </p:txBody>
      </p:sp>
    </p:spTree>
    <p:extLst>
      <p:ext uri="{BB962C8B-B14F-4D97-AF65-F5344CB8AC3E}">
        <p14:creationId xmlns:p14="http://schemas.microsoft.com/office/powerpoint/2010/main" val="1821408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D46C9-8FA6-48A2-9462-302534245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5 – ongewenst verloop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05D7DA-9285-4EBE-BCC8-E969961323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l-NL" dirty="0"/>
              <a:t>Er is een kans op </a:t>
            </a:r>
            <a:r>
              <a:rPr lang="nl-NL" b="1" dirty="0"/>
              <a:t>hersenoedeem</a:t>
            </a:r>
            <a:r>
              <a:rPr lang="nl-NL" dirty="0"/>
              <a:t> als de osmose te snel daalt in de eerste uren, dit is een zeldzame reactie.</a:t>
            </a:r>
          </a:p>
          <a:p>
            <a:pPr lvl="0"/>
            <a:r>
              <a:rPr lang="nl-NL" b="1" dirty="0"/>
              <a:t>Stollingsreacties</a:t>
            </a:r>
            <a:r>
              <a:rPr lang="nl-NL" dirty="0"/>
              <a:t>, er is een verhoogd risico op trombose, zoals een longembolie, CVA, myocardinfarct.</a:t>
            </a:r>
          </a:p>
          <a:p>
            <a:pPr lvl="0"/>
            <a:r>
              <a:rPr lang="nl-NL" b="1" dirty="0"/>
              <a:t>Hypotensie</a:t>
            </a:r>
            <a:r>
              <a:rPr lang="nl-NL" dirty="0"/>
              <a:t>, door ernstige dehydratie kan hypotensie optreden, gevolgd door hypovolemische shock, nierfunctiestoornissen en uiteindelijk </a:t>
            </a:r>
            <a:r>
              <a:rPr lang="nl-NL" dirty="0" err="1"/>
              <a:t>multi</a:t>
            </a:r>
            <a:r>
              <a:rPr lang="nl-NL" dirty="0"/>
              <a:t> </a:t>
            </a:r>
            <a:r>
              <a:rPr lang="nl-NL" dirty="0" err="1"/>
              <a:t>orgaanfalen</a:t>
            </a:r>
            <a:r>
              <a:rPr lang="nl-NL" dirty="0"/>
              <a:t>.</a:t>
            </a:r>
          </a:p>
          <a:p>
            <a:pPr lvl="0"/>
            <a:r>
              <a:rPr lang="nl-NL" b="1" dirty="0"/>
              <a:t>Overlijden</a:t>
            </a:r>
            <a:r>
              <a:rPr lang="nl-NL" dirty="0"/>
              <a:t>. De mortaliteit hangt samen met de uitlokkende oorzaak van DKA, leeftijd en ernst van de dehydratie. Bij jongvolwassenen wordt de mortaliteit geschat op 2-4%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481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64672EB-02A8-48AB-BCFB-00B78DBA6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55A803-13A1-44E9-ACA9-889A5CC39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98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C82C52F-0333-430E-AF00-FA48A518A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286708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E9CCFFE-A385-4D35-8504-960F050EF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69"/>
          <a:stretch/>
        </p:blipFill>
        <p:spPr>
          <a:xfrm>
            <a:off x="0" y="0"/>
            <a:ext cx="12192000" cy="162746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AD41804-3572-46FD-8124-D3079B6427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 t="72447" r="32841"/>
          <a:stretch/>
        </p:blipFill>
        <p:spPr>
          <a:xfrm>
            <a:off x="6526134" y="3384053"/>
            <a:ext cx="2305206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316A1D8-3445-4B94-B595-2285C05E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9" t="72447" r="62822"/>
          <a:stretch/>
        </p:blipFill>
        <p:spPr>
          <a:xfrm>
            <a:off x="5443064" y="3371019"/>
            <a:ext cx="1451918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FA7483C-C90B-453F-AB53-60D8FDE6D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5" t="47340"/>
          <a:stretch/>
        </p:blipFill>
        <p:spPr>
          <a:xfrm>
            <a:off x="8965579" y="1675248"/>
            <a:ext cx="3237619" cy="3611460"/>
          </a:xfrm>
          <a:custGeom>
            <a:avLst/>
            <a:gdLst>
              <a:gd name="connsiteX0" fmla="*/ 2237500 w 3237619"/>
              <a:gd name="connsiteY0" fmla="*/ 2921316 h 3611460"/>
              <a:gd name="connsiteX1" fmla="*/ 2237500 w 3237619"/>
              <a:gd name="connsiteY1" fmla="*/ 3598426 h 3611460"/>
              <a:gd name="connsiteX2" fmla="*/ 2563236 w 3237619"/>
              <a:gd name="connsiteY2" fmla="*/ 3598426 h 3611460"/>
              <a:gd name="connsiteX3" fmla="*/ 2563236 w 3237619"/>
              <a:gd name="connsiteY3" fmla="*/ 2921316 h 3611460"/>
              <a:gd name="connsiteX4" fmla="*/ 0 w 3237619"/>
              <a:gd name="connsiteY4" fmla="*/ 0 h 3611460"/>
              <a:gd name="connsiteX5" fmla="*/ 3237619 w 3237619"/>
              <a:gd name="connsiteY5" fmla="*/ 0 h 3611460"/>
              <a:gd name="connsiteX6" fmla="*/ 3237619 w 3237619"/>
              <a:gd name="connsiteY6" fmla="*/ 3611460 h 3611460"/>
              <a:gd name="connsiteX7" fmla="*/ 557562 w 3237619"/>
              <a:gd name="connsiteY7" fmla="*/ 3611460 h 3611460"/>
              <a:gd name="connsiteX8" fmla="*/ 557562 w 3237619"/>
              <a:gd name="connsiteY8" fmla="*/ 2822752 h 3611460"/>
              <a:gd name="connsiteX9" fmla="*/ 0 w 3237619"/>
              <a:gd name="connsiteY9" fmla="*/ 2822752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7619" h="3611460">
                <a:moveTo>
                  <a:pt x="2237500" y="2921316"/>
                </a:moveTo>
                <a:lnTo>
                  <a:pt x="2237500" y="3598426"/>
                </a:lnTo>
                <a:lnTo>
                  <a:pt x="2563236" y="3598426"/>
                </a:lnTo>
                <a:lnTo>
                  <a:pt x="2563236" y="2921316"/>
                </a:lnTo>
                <a:close/>
                <a:moveTo>
                  <a:pt x="0" y="0"/>
                </a:moveTo>
                <a:lnTo>
                  <a:pt x="3237619" y="0"/>
                </a:lnTo>
                <a:lnTo>
                  <a:pt x="3237619" y="3611460"/>
                </a:lnTo>
                <a:lnTo>
                  <a:pt x="557562" y="3611460"/>
                </a:lnTo>
                <a:lnTo>
                  <a:pt x="557562" y="2822752"/>
                </a:lnTo>
                <a:lnTo>
                  <a:pt x="0" y="2822752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536897D-E1D9-42B4-87A4-CBC217E6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233" y="1124125"/>
            <a:ext cx="8689976" cy="18443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Stap 6 - nabeschouwing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6B57A8-D49B-4F2A-A7AC-05088E02FA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35233" y="3013746"/>
            <a:ext cx="8689976" cy="107888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200">
                <a:solidFill>
                  <a:schemeClr val="tx1">
                    <a:lumMod val="50000"/>
                    <a:lumOff val="50000"/>
                  </a:schemeClr>
                </a:solidFill>
              </a:rPr>
              <a:t>Wat heb je geleerd van deze casus?</a:t>
            </a:r>
          </a:p>
        </p:txBody>
      </p:sp>
    </p:spTree>
    <p:extLst>
      <p:ext uri="{BB962C8B-B14F-4D97-AF65-F5344CB8AC3E}">
        <p14:creationId xmlns:p14="http://schemas.microsoft.com/office/powerpoint/2010/main" val="2004659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1C0F6D-5AB0-457D-A2E5-4B8E77E39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56A97F-536A-4D70-BE3C-46ED7477A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8F27DD5-AB09-4348-AEAE-38DD5BF3B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284159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EE782B-FF97-444B-ADFA-37107EDA5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43466"/>
            <a:ext cx="3418784" cy="4308475"/>
          </a:xfrm>
        </p:spPr>
        <p:txBody>
          <a:bodyPr anchor="t">
            <a:normAutofit/>
          </a:bodyPr>
          <a:lstStyle/>
          <a:p>
            <a:pPr algn="l"/>
            <a:r>
              <a:rPr lang="nl-NL" sz="4400"/>
              <a:t>Stap 1, Oriëntatie op de situatie/ klinisch 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DDD86A-6346-4E5B-8802-C5CA9DEE19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54295" y="643466"/>
            <a:ext cx="7118605" cy="430847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l-NL" sz="1500" dirty="0"/>
              <a:t>SBAR – assessment – </a:t>
            </a:r>
            <a:r>
              <a:rPr lang="nl-NL" sz="1500" dirty="0" err="1"/>
              <a:t>labwaarden</a:t>
            </a:r>
            <a:endParaRPr lang="nl-NL" sz="1500" dirty="0"/>
          </a:p>
          <a:p>
            <a:pPr marL="0" indent="0">
              <a:lnSpc>
                <a:spcPct val="110000"/>
              </a:lnSpc>
              <a:buNone/>
            </a:pPr>
            <a:endParaRPr lang="nl-NL" sz="1500" dirty="0"/>
          </a:p>
          <a:p>
            <a:pPr>
              <a:lnSpc>
                <a:spcPct val="110000"/>
              </a:lnSpc>
            </a:pPr>
            <a:r>
              <a:rPr lang="nl-NL" sz="1500" dirty="0"/>
              <a:t>pH 6,96 		verlaagd, acidose</a:t>
            </a:r>
          </a:p>
          <a:p>
            <a:pPr>
              <a:lnSpc>
                <a:spcPct val="110000"/>
              </a:lnSpc>
            </a:pPr>
            <a:r>
              <a:rPr lang="nl-NL" sz="1500" dirty="0"/>
              <a:t>pCO2 1,7 	is laag omdat het lichaam de PH probeert te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sz="1500" dirty="0"/>
              <a:t>		verhogen, de acidose probeert op te lossen</a:t>
            </a:r>
          </a:p>
          <a:p>
            <a:pPr>
              <a:lnSpc>
                <a:spcPct val="110000"/>
              </a:lnSpc>
            </a:pPr>
            <a:r>
              <a:rPr lang="nl-NL" sz="1500" dirty="0"/>
              <a:t>BE  –27,3 	Base </a:t>
            </a:r>
            <a:r>
              <a:rPr lang="nl-NL" sz="1500" dirty="0" err="1"/>
              <a:t>Excess</a:t>
            </a:r>
            <a:r>
              <a:rPr lang="nl-NL" sz="1500" dirty="0"/>
              <a:t> overschot, Geeft metabole acidose aan</a:t>
            </a:r>
          </a:p>
          <a:p>
            <a:pPr>
              <a:lnSpc>
                <a:spcPct val="110000"/>
              </a:lnSpc>
            </a:pPr>
            <a:r>
              <a:rPr lang="nl-NL" sz="1500" dirty="0"/>
              <a:t>HCO3  2,9 	verlaagd Bicarbonaat wijst op acidose, toont PH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sz="1500" dirty="0"/>
              <a:t>		daling aan</a:t>
            </a:r>
          </a:p>
          <a:p>
            <a:pPr>
              <a:lnSpc>
                <a:spcPct val="110000"/>
              </a:lnSpc>
            </a:pPr>
            <a:r>
              <a:rPr lang="nl-NL" sz="1500" dirty="0"/>
              <a:t>pO2  22,2 	is verhoogd, Bij een lage pO2 zou er sprake zijn van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sz="1500" dirty="0"/>
              <a:t>		respiratoire insufficiëntie</a:t>
            </a:r>
          </a:p>
          <a:p>
            <a:pPr marL="0" indent="0">
              <a:lnSpc>
                <a:spcPct val="110000"/>
              </a:lnSpc>
              <a:buNone/>
            </a:pPr>
            <a:endParaRPr lang="nl-NL" sz="1500" dirty="0"/>
          </a:p>
          <a:p>
            <a:pPr>
              <a:lnSpc>
                <a:spcPct val="110000"/>
              </a:lnSpc>
            </a:pPr>
            <a:endParaRPr lang="nl-NL" sz="1500" dirty="0"/>
          </a:p>
          <a:p>
            <a:pPr marL="0" indent="0">
              <a:lnSpc>
                <a:spcPct val="110000"/>
              </a:lnSpc>
              <a:buNone/>
            </a:pPr>
            <a:endParaRPr lang="nl-NL" sz="15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22BA091-022A-4EB4-BBA0-0309BF5F9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87"/>
          <a:stretch/>
        </p:blipFill>
        <p:spPr>
          <a:xfrm>
            <a:off x="0" y="5430644"/>
            <a:ext cx="12192000" cy="142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263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1C0F6D-5AB0-457D-A2E5-4B8E77E39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56A97F-536A-4D70-BE3C-46ED7477A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8F27DD5-AB09-4348-AEAE-38DD5BF3B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284159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EE782B-FF97-444B-ADFA-37107EDA5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43466"/>
            <a:ext cx="3418784" cy="4308475"/>
          </a:xfrm>
        </p:spPr>
        <p:txBody>
          <a:bodyPr anchor="t">
            <a:normAutofit/>
          </a:bodyPr>
          <a:lstStyle/>
          <a:p>
            <a:pPr algn="l"/>
            <a:r>
              <a:rPr lang="nl-NL" sz="4400"/>
              <a:t>Stap 1, Oriëntatie op de situatie/ klinisch 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DDD86A-6346-4E5B-8802-C5CA9DEE19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54295" y="643466"/>
            <a:ext cx="6623305" cy="4308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SBAR – assessment – </a:t>
            </a:r>
            <a:r>
              <a:rPr lang="nl-NL" sz="1800" dirty="0" err="1"/>
              <a:t>labwaarden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r>
              <a:rPr lang="nl-NL" sz="1800" dirty="0"/>
              <a:t>O2-saturatie  99% </a:t>
            </a:r>
          </a:p>
          <a:p>
            <a:r>
              <a:rPr lang="nl-NL" sz="1800" dirty="0"/>
              <a:t>Glucose 61,6</a:t>
            </a:r>
          </a:p>
          <a:p>
            <a:r>
              <a:rPr lang="nl-NL" sz="1800" dirty="0"/>
              <a:t>Creatinine 215</a:t>
            </a:r>
          </a:p>
          <a:p>
            <a:r>
              <a:rPr lang="nl-NL" sz="1800" dirty="0"/>
              <a:t>Kalium 5,6			</a:t>
            </a:r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i="1" dirty="0"/>
              <a:t>kalium treedt uit de cellen door de osmose</a:t>
            </a:r>
          </a:p>
          <a:p>
            <a:r>
              <a:rPr lang="nl-NL" sz="1800" dirty="0"/>
              <a:t>Natrium 135</a:t>
            </a:r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22BA091-022A-4EB4-BBA0-0309BF5F9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87"/>
          <a:stretch/>
        </p:blipFill>
        <p:spPr>
          <a:xfrm>
            <a:off x="0" y="5430644"/>
            <a:ext cx="12192000" cy="142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06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3FEA489-1EA0-424C-97B8-08CD755AF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874DF7-8796-4B48-9F01-D080C2E7B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/>
              <a:t>S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F7FCF0A-437A-4E03-80EC-4F0D39919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64266"/>
          </a:xfrm>
          <a:prstGeom prst="rect">
            <a:avLst/>
          </a:prstGeom>
          <a:ln>
            <a:noFill/>
          </a:ln>
          <a:effectLst>
            <a:outerShdw blurRad="762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57EAC40-E194-4BA7-A0FC-83528638F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358"/>
          <a:stretch/>
        </p:blipFill>
        <p:spPr>
          <a:xfrm>
            <a:off x="0" y="0"/>
            <a:ext cx="12192000" cy="196426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93EBEB7-736D-4FE9-98A1-CDF2AB56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24016"/>
          </a:xfrm>
        </p:spPr>
        <p:txBody>
          <a:bodyPr>
            <a:normAutofit/>
          </a:bodyPr>
          <a:lstStyle/>
          <a:p>
            <a:pPr algn="l"/>
            <a:r>
              <a:rPr lang="nl-NL" sz="3400"/>
              <a:t>Stap 1, Oriëntatie op de situatie/ klinisch 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CABCE-3318-4B0E-82F7-0A8D46BFB4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86000"/>
            <a:ext cx="7859566" cy="350519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l-NL"/>
              <a:t>SBAR – </a:t>
            </a:r>
            <a:r>
              <a:rPr lang="nl-NL" err="1"/>
              <a:t>recommendation</a:t>
            </a:r>
            <a:endParaRPr lang="nl-NL"/>
          </a:p>
          <a:p>
            <a:pPr>
              <a:lnSpc>
                <a:spcPct val="110000"/>
              </a:lnSpc>
            </a:pPr>
            <a:r>
              <a:rPr lang="nl-NL"/>
              <a:t>Medische diagnose: diabetische </a:t>
            </a:r>
            <a:r>
              <a:rPr lang="nl-NL" err="1"/>
              <a:t>keto</a:t>
            </a:r>
            <a:r>
              <a:rPr lang="nl-NL"/>
              <a:t> acidose</a:t>
            </a:r>
          </a:p>
          <a:p>
            <a:pPr>
              <a:lnSpc>
                <a:spcPct val="110000"/>
              </a:lnSpc>
            </a:pPr>
            <a:r>
              <a:rPr lang="nl-NL"/>
              <a:t>Gezien de ernstige ontregeling moet mevrouw naar de IC. </a:t>
            </a:r>
          </a:p>
          <a:p>
            <a:pPr>
              <a:lnSpc>
                <a:spcPct val="110000"/>
              </a:lnSpc>
            </a:pPr>
            <a:r>
              <a:rPr lang="nl-NL"/>
              <a:t>metabole acidose (diabetische ketoacidose)</a:t>
            </a:r>
          </a:p>
          <a:p>
            <a:pPr>
              <a:lnSpc>
                <a:spcPct val="110000"/>
              </a:lnSpc>
            </a:pPr>
            <a:r>
              <a:rPr lang="nl-NL"/>
              <a:t>ten gevolge van de ketonen die vrijkomen </a:t>
            </a:r>
            <a:r>
              <a:rPr lang="nl-NL" err="1"/>
              <a:t>hypocapnie</a:t>
            </a:r>
            <a:r>
              <a:rPr lang="nl-NL"/>
              <a:t> (een verlaagd CO2) waardoor een </a:t>
            </a:r>
            <a:r>
              <a:rPr lang="nl-NL" err="1"/>
              <a:t>kussmaulademhaling</a:t>
            </a:r>
            <a:r>
              <a:rPr lang="nl-NL"/>
              <a:t> ontstaat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u="sng">
                <a:hlinkClick r:id="rId3"/>
              </a:rPr>
              <a:t>https://www.youtube.com/watch?v=raEKXVfuWTo&amp;t=71s</a:t>
            </a:r>
            <a:endParaRPr lang="nl-NL"/>
          </a:p>
          <a:p>
            <a:pPr>
              <a:lnSpc>
                <a:spcPct val="110000"/>
              </a:lnSpc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070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D881C5-09D3-47C5-A9A9-75AB3F3467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44486" y="1657350"/>
            <a:ext cx="8928414" cy="5029200"/>
          </a:xfrm>
        </p:spPr>
        <p:txBody>
          <a:bodyPr anchor="ctr">
            <a:normAutofit/>
          </a:bodyPr>
          <a:lstStyle/>
          <a:p>
            <a:pPr lvl="0">
              <a:lnSpc>
                <a:spcPct val="110000"/>
              </a:lnSpc>
            </a:pPr>
            <a:r>
              <a:rPr lang="nl-NL" sz="1400"/>
              <a:t>Vocht via infuus (RR omhoog)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Geen orale intake zolang de glucosespiegel ernstig ontregeld is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Insuline in opbouwschema (moet langzaam aan)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Elektrolytensuppletie – aanvullen van kalium en bicarbonaat </a:t>
            </a:r>
          </a:p>
          <a:p>
            <a:pPr>
              <a:lnSpc>
                <a:spcPct val="110000"/>
              </a:lnSpc>
            </a:pPr>
            <a:r>
              <a:rPr lang="nl-NL" sz="1400"/>
              <a:t>Kalium wordt nog harder afgegeven als de hyperglycemie gestabiliseerd wordt met insuline en bicarbonaat wordt gegeven om de acidose te stabiliseren.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Evt ook elektrolyten magnesium en fosfaat suppleren om spierzwakte en ritmestoornissen te voorkomen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Frequente bloedafname ter controle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Bijhouden van een vochtbalans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Maagsonde bij braken/verdenking op maagretentie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CAD - observeren van de urineproductie geeft informatie over de nierfunctie en vullingsstatus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Vitale functies controleren - de bloeddruk en hartslag geven informatie over de vullingsstatus en mate van reactie op vochttoediening </a:t>
            </a:r>
          </a:p>
          <a:p>
            <a:pPr lvl="0">
              <a:lnSpc>
                <a:spcPct val="110000"/>
              </a:lnSpc>
            </a:pPr>
            <a:r>
              <a:rPr lang="nl-NL" sz="1400"/>
              <a:t>Observeren van de ademhaling en het bewustzijn </a:t>
            </a:r>
          </a:p>
          <a:p>
            <a:pPr>
              <a:lnSpc>
                <a:spcPct val="110000"/>
              </a:lnSpc>
            </a:pPr>
            <a:endParaRPr lang="nl-NL" sz="10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5FAA37-72C2-4EAF-9DD8-3CCF7EE5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486" y="643467"/>
            <a:ext cx="8433739" cy="1306972"/>
          </a:xfrm>
        </p:spPr>
        <p:txBody>
          <a:bodyPr>
            <a:normAutofit/>
          </a:bodyPr>
          <a:lstStyle/>
          <a:p>
            <a:r>
              <a:rPr lang="nl-NL" sz="4400"/>
              <a:t>STAP 1- SBAR -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2804420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136E6-BA5F-406B-A46C-A1AB8FE14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2 - Klinisch probleem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C25700-B47B-48D3-9845-6D5011BF3A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Diabetische ketoacidose (DKA) is een verstoring door hyperglykemie, ketonenvorming en acidose. </a:t>
            </a:r>
          </a:p>
          <a:p>
            <a:r>
              <a:rPr lang="nl-NL" dirty="0"/>
              <a:t>Ongeveer 50% van de patiënten heeft een verminderd bewustzijn, 25% is zelfs buiten bewustzijn.</a:t>
            </a:r>
          </a:p>
          <a:p>
            <a:r>
              <a:rPr lang="nl-NL" dirty="0"/>
              <a:t>De toegenomen urineproductie gaat gepaard met verlies van natrium, kalium, chloor, fosfaat, calcium en magnesium. </a:t>
            </a:r>
          </a:p>
          <a:p>
            <a:r>
              <a:rPr lang="nl-NL" dirty="0"/>
              <a:t>Een pH onder 7.2 heeft schadelijke effecten op de hartfunctie, circulatie en leidt tot bewustzijnsstoornissen en insulineresistentie.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17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24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893F2B-0F4C-4A6E-9A5B-1B9EB9011F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44486" y="1950440"/>
            <a:ext cx="8433113" cy="3840760"/>
          </a:xfrm>
        </p:spPr>
        <p:txBody>
          <a:bodyPr anchor="ctr">
            <a:normAutofit/>
          </a:bodyPr>
          <a:lstStyle/>
          <a:p>
            <a:pPr lvl="0">
              <a:lnSpc>
                <a:spcPct val="110000"/>
              </a:lnSpc>
            </a:pPr>
            <a:r>
              <a:rPr lang="nl-NL" sz="1600"/>
              <a:t>polydipsie (veel dorst); 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polyurie (veel plassen); 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gewichtsverlies (met name bij nieuw ontstane diabetes mellitus type 1); 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misselijkheid en braken; 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buikpijn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verminderde huidturgor en droge slijmvliezen ten gevolge van uitdroging; 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tachycardie; 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hypotensie; </a:t>
            </a:r>
          </a:p>
          <a:p>
            <a:pPr lvl="0">
              <a:lnSpc>
                <a:spcPct val="110000"/>
              </a:lnSpc>
            </a:pPr>
            <a:r>
              <a:rPr lang="nl-NL" sz="1600"/>
              <a:t>diepe moeizame ademhaling (</a:t>
            </a:r>
            <a:r>
              <a:rPr lang="nl-NL" sz="1600" err="1"/>
              <a:t>kussmaulademhaling</a:t>
            </a:r>
            <a:r>
              <a:rPr lang="nl-NL" sz="1600"/>
              <a:t>) ten gevolge van metabole acidose die naar aceton ruikt</a:t>
            </a:r>
          </a:p>
          <a:p>
            <a:pPr marL="0" indent="0">
              <a:lnSpc>
                <a:spcPct val="110000"/>
              </a:lnSpc>
              <a:buNone/>
            </a:pPr>
            <a:endParaRPr lang="nl-NL" sz="16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778746-19B8-46C1-A8BA-F7D8D8B7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486" y="643467"/>
            <a:ext cx="8433739" cy="1306972"/>
          </a:xfrm>
        </p:spPr>
        <p:txBody>
          <a:bodyPr>
            <a:normAutofit/>
          </a:bodyPr>
          <a:lstStyle/>
          <a:p>
            <a:r>
              <a:rPr lang="nl-NL" sz="4400"/>
              <a:t>Symptomen diabetische keto acidose</a:t>
            </a:r>
          </a:p>
        </p:txBody>
      </p:sp>
    </p:spTree>
    <p:extLst>
      <p:ext uri="{BB962C8B-B14F-4D97-AF65-F5344CB8AC3E}">
        <p14:creationId xmlns:p14="http://schemas.microsoft.com/office/powerpoint/2010/main" val="495411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3FABD7-D4FC-4D26-8410-0AA57E02DE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44486" y="1950440"/>
            <a:ext cx="8433113" cy="471706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nl-NL" dirty="0" err="1"/>
              <a:t>Labwaarden</a:t>
            </a:r>
            <a:r>
              <a:rPr lang="nl-NL" dirty="0"/>
              <a:t> die frequent gecontroleerd moeten worden:</a:t>
            </a:r>
          </a:p>
          <a:p>
            <a:pPr lvl="2">
              <a:lnSpc>
                <a:spcPct val="110000"/>
              </a:lnSpc>
            </a:pPr>
            <a:r>
              <a:rPr lang="nl-NL" dirty="0"/>
              <a:t>nierfuncties</a:t>
            </a:r>
          </a:p>
          <a:p>
            <a:pPr lvl="2">
              <a:lnSpc>
                <a:spcPct val="110000"/>
              </a:lnSpc>
            </a:pPr>
            <a:r>
              <a:rPr lang="nl-NL" dirty="0"/>
              <a:t>lactaat; </a:t>
            </a:r>
          </a:p>
          <a:p>
            <a:pPr lvl="2">
              <a:lnSpc>
                <a:spcPct val="110000"/>
              </a:lnSpc>
            </a:pPr>
            <a:r>
              <a:rPr lang="nl-NL" dirty="0"/>
              <a:t>glucose</a:t>
            </a:r>
          </a:p>
          <a:p>
            <a:pPr lvl="2">
              <a:lnSpc>
                <a:spcPct val="110000"/>
              </a:lnSpc>
            </a:pPr>
            <a:r>
              <a:rPr lang="nl-NL" dirty="0"/>
              <a:t>elektrolyten – natrium, kalium, </a:t>
            </a:r>
            <a:r>
              <a:rPr lang="nl-NL" dirty="0" err="1"/>
              <a:t>kreatinine</a:t>
            </a:r>
            <a:r>
              <a:rPr lang="nl-NL" dirty="0"/>
              <a:t>, bicarbonaat, magnesium, fosfaat</a:t>
            </a:r>
          </a:p>
          <a:p>
            <a:pPr lvl="2">
              <a:lnSpc>
                <a:spcPct val="110000"/>
              </a:lnSpc>
            </a:pPr>
            <a:r>
              <a:rPr lang="nl-NL" dirty="0" err="1"/>
              <a:t>evt</a:t>
            </a:r>
            <a:r>
              <a:rPr lang="nl-NL" dirty="0"/>
              <a:t> CRP, BSE, leukocyten, als er sprake is van een infectie </a:t>
            </a:r>
          </a:p>
          <a:p>
            <a:pPr>
              <a:lnSpc>
                <a:spcPct val="110000"/>
              </a:lnSpc>
            </a:pPr>
            <a:r>
              <a:rPr lang="nl-NL" dirty="0"/>
              <a:t>ECG</a:t>
            </a:r>
          </a:p>
          <a:p>
            <a:pPr>
              <a:lnSpc>
                <a:spcPct val="110000"/>
              </a:lnSpc>
            </a:pPr>
            <a:r>
              <a:rPr lang="nl-NL" dirty="0"/>
              <a:t>X thorax</a:t>
            </a:r>
          </a:p>
          <a:p>
            <a:pPr>
              <a:lnSpc>
                <a:spcPct val="110000"/>
              </a:lnSpc>
            </a:pPr>
            <a:r>
              <a:rPr lang="nl-NL" dirty="0"/>
              <a:t>Urinesediment – op glucose en ketonen controleren</a:t>
            </a:r>
          </a:p>
          <a:p>
            <a:pPr>
              <a:lnSpc>
                <a:spcPct val="110000"/>
              </a:lnSpc>
            </a:pP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3116E6B-98C6-4843-801F-F83C9892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486" y="643467"/>
            <a:ext cx="8433739" cy="1306972"/>
          </a:xfrm>
        </p:spPr>
        <p:txBody>
          <a:bodyPr>
            <a:normAutofit/>
          </a:bodyPr>
          <a:lstStyle/>
          <a:p>
            <a:r>
              <a:rPr lang="nl-NL" sz="4400" dirty="0"/>
              <a:t>Stap 3 – aanvullend onderzoek</a:t>
            </a:r>
          </a:p>
        </p:txBody>
      </p:sp>
    </p:spTree>
    <p:extLst>
      <p:ext uri="{BB962C8B-B14F-4D97-AF65-F5344CB8AC3E}">
        <p14:creationId xmlns:p14="http://schemas.microsoft.com/office/powerpoint/2010/main" val="1843194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E64EE-D7BF-47EF-BD87-1C7C693A79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44486" y="1950440"/>
            <a:ext cx="8433113" cy="3840760"/>
          </a:xfrm>
        </p:spPr>
        <p:txBody>
          <a:bodyPr anchor="ctr">
            <a:normAutofit/>
          </a:bodyPr>
          <a:lstStyle/>
          <a:p>
            <a:pPr lvl="0"/>
            <a:r>
              <a:rPr lang="nl-NL" dirty="0"/>
              <a:t>Rehydreren; </a:t>
            </a:r>
          </a:p>
          <a:p>
            <a:pPr lvl="0"/>
            <a:r>
              <a:rPr lang="nl-NL" dirty="0"/>
              <a:t>Insuline; </a:t>
            </a:r>
          </a:p>
          <a:p>
            <a:pPr lvl="0"/>
            <a:r>
              <a:rPr lang="nl-NL" dirty="0"/>
              <a:t>Elektrolyten corrigeren; </a:t>
            </a:r>
          </a:p>
          <a:p>
            <a:pPr lvl="0"/>
            <a:r>
              <a:rPr lang="nl-NL" dirty="0"/>
              <a:t>Nagaan wat de aanleiding van de </a:t>
            </a:r>
            <a:r>
              <a:rPr lang="nl-NL" dirty="0" err="1"/>
              <a:t>hyperglykemische</a:t>
            </a:r>
            <a:r>
              <a:rPr lang="nl-NL" dirty="0"/>
              <a:t> ontregeling is en dit zo nodig behandelen;</a:t>
            </a:r>
          </a:p>
          <a:p>
            <a:pPr lvl="0"/>
            <a:r>
              <a:rPr lang="nl-NL" dirty="0"/>
              <a:t>Antibiotica in het geval van een infectie.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067FD5-FBB5-4D83-958A-7C3114FB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486" y="643467"/>
            <a:ext cx="8433739" cy="1306972"/>
          </a:xfrm>
        </p:spPr>
        <p:txBody>
          <a:bodyPr>
            <a:normAutofit/>
          </a:bodyPr>
          <a:lstStyle/>
          <a:p>
            <a:r>
              <a:rPr lang="nl-NL" sz="4400"/>
              <a:t>Stap 4 – klinisch beleid</a:t>
            </a:r>
          </a:p>
        </p:txBody>
      </p:sp>
    </p:spTree>
    <p:extLst>
      <p:ext uri="{BB962C8B-B14F-4D97-AF65-F5344CB8AC3E}">
        <p14:creationId xmlns:p14="http://schemas.microsoft.com/office/powerpoint/2010/main" val="2289736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773</Words>
  <Application>Microsoft Office PowerPoint</Application>
  <PresentationFormat>Breedbeeld</PresentationFormat>
  <Paragraphs>95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Druppel</vt:lpstr>
      <vt:lpstr>Casus Mevrouw Yssens</vt:lpstr>
      <vt:lpstr>Stap 1, Oriëntatie op de situatie/ klinisch beeld</vt:lpstr>
      <vt:lpstr>Stap 1, Oriëntatie op de situatie/ klinisch beeld</vt:lpstr>
      <vt:lpstr>Stap 1, Oriëntatie op de situatie/ klinisch beeld</vt:lpstr>
      <vt:lpstr>STAP 1- SBAR - Recommendation</vt:lpstr>
      <vt:lpstr>Stap 2 - Klinisch probleem</vt:lpstr>
      <vt:lpstr>Symptomen diabetische keto acidose</vt:lpstr>
      <vt:lpstr>Stap 3 – aanvullend onderzoek</vt:lpstr>
      <vt:lpstr>Stap 4 – klinisch beleid</vt:lpstr>
      <vt:lpstr>Wees alert op complicaties </vt:lpstr>
      <vt:lpstr>Stap 5 – klinisch verloop</vt:lpstr>
      <vt:lpstr>Stap 5 – ongewenst verloop</vt:lpstr>
      <vt:lpstr>Stap 6 - nabeschouwing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 Mevrouw Yssens</dc:title>
  <dc:creator>Ester Varwijk</dc:creator>
  <cp:lastModifiedBy>Ester Varwijk</cp:lastModifiedBy>
  <cp:revision>1</cp:revision>
  <dcterms:created xsi:type="dcterms:W3CDTF">2021-02-12T18:44:50Z</dcterms:created>
  <dcterms:modified xsi:type="dcterms:W3CDTF">2021-02-12T22:08:30Z</dcterms:modified>
</cp:coreProperties>
</file>